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9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3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0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15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37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94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7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1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6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38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31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C01A2-F6EB-4A95-A2D9-234671296F00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9441-9EBB-4900-98E0-CA4BF56CB2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2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cpZWsDT6u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78852" y="318504"/>
            <a:ext cx="74888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Ponovimo mjesece u godini:</a:t>
            </a:r>
          </a:p>
          <a:p>
            <a:endParaRPr lang="hr-HR" dirty="0"/>
          </a:p>
          <a:p>
            <a:r>
              <a:rPr lang="hr-HR" sz="2800" dirty="0" smtClean="0"/>
              <a:t>siječanj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veljača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ožujak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travanj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	svibanj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		lipanj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			srpanj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		kolovoz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	rujan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listopad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studeni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prosinac	</a:t>
            </a:r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3" y="2996952"/>
            <a:ext cx="26400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11560" y="396622"/>
            <a:ext cx="77594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Poslušaj skladbu „Mjesec svibanj je</a:t>
            </a:r>
            <a:r>
              <a:rPr lang="hr-HR" sz="2400" dirty="0" smtClean="0"/>
              <a:t>”</a:t>
            </a:r>
          </a:p>
          <a:p>
            <a:r>
              <a:rPr lang="hr-HR" dirty="0" smtClean="0"/>
              <a:t>( </a:t>
            </a:r>
            <a:r>
              <a:rPr lang="hr-HR" dirty="0" smtClean="0"/>
              <a:t>na CD-u „Slušajmo”  pod rednim brojem 33. ili putem linka</a:t>
            </a:r>
          </a:p>
          <a:p>
            <a:r>
              <a:rPr lang="hr-HR" dirty="0" smtClean="0">
                <a:hlinkClick r:id="rId2"/>
              </a:rPr>
              <a:t>https://www.youtube.com/watch?v=vcpZWsDT6ug</a:t>
            </a:r>
            <a:r>
              <a:rPr lang="hr-HR" dirty="0" smtClean="0"/>
              <a:t> </a:t>
            </a:r>
            <a:r>
              <a:rPr lang="hr-HR" dirty="0" smtClean="0"/>
              <a:t> )</a:t>
            </a:r>
            <a:endParaRPr lang="hr-HR" dirty="0"/>
          </a:p>
          <a:p>
            <a:endParaRPr lang="hr-HR" dirty="0" smtClean="0"/>
          </a:p>
          <a:p>
            <a:r>
              <a:rPr lang="hr-HR" sz="2400" dirty="0" smtClean="0"/>
              <a:t>Nakon odslušane skladbe razmisli o točnim odgovorima:</a:t>
            </a:r>
            <a:endParaRPr lang="hr-HR" sz="2400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Elipsa 2"/>
          <p:cNvSpPr/>
          <p:nvPr/>
        </p:nvSpPr>
        <p:spPr>
          <a:xfrm>
            <a:off x="1263826" y="3815644"/>
            <a:ext cx="216024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1674760" y="385251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Izvođački sastav</a:t>
            </a:r>
            <a:endParaRPr lang="hr-HR" b="1" dirty="0"/>
          </a:p>
        </p:txBody>
      </p:sp>
      <p:sp>
        <p:nvSpPr>
          <p:cNvPr id="5" name="Elipsa 4"/>
          <p:cNvSpPr/>
          <p:nvPr/>
        </p:nvSpPr>
        <p:spPr>
          <a:xfrm>
            <a:off x="5364088" y="3750352"/>
            <a:ext cx="216024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2992876" y="4753300"/>
            <a:ext cx="216024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5831501" y="393545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Tempo</a:t>
            </a:r>
            <a:endParaRPr lang="hr-HR" b="1" dirty="0"/>
          </a:p>
        </p:txBody>
      </p:sp>
      <p:sp>
        <p:nvSpPr>
          <p:cNvPr id="8" name="Elipsa 7"/>
          <p:cNvSpPr/>
          <p:nvPr/>
        </p:nvSpPr>
        <p:spPr>
          <a:xfrm>
            <a:off x="243844" y="2976305"/>
            <a:ext cx="1404156" cy="5358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dječji zbor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703868" y="2454208"/>
            <a:ext cx="1404156" cy="4320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solist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2992876" y="2976306"/>
            <a:ext cx="1806802" cy="7922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muški pjevački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sastav</a:t>
            </a:r>
            <a:endParaRPr lang="hr-HR" b="1" dirty="0">
              <a:solidFill>
                <a:schemeClr val="tx1"/>
              </a:solidFill>
            </a:endParaRPr>
          </a:p>
        </p:txBody>
      </p:sp>
      <p:cxnSp>
        <p:nvCxnSpPr>
          <p:cNvPr id="11" name="Ravni poveznik sa strelicom 10"/>
          <p:cNvCxnSpPr>
            <a:stCxn id="3" idx="0"/>
          </p:cNvCxnSpPr>
          <p:nvPr/>
        </p:nvCxnSpPr>
        <p:spPr>
          <a:xfrm flipV="1">
            <a:off x="2343946" y="2976305"/>
            <a:ext cx="67814" cy="83933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 flipV="1">
            <a:off x="1097614" y="3559460"/>
            <a:ext cx="477053" cy="25618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5364088" y="2886256"/>
            <a:ext cx="1178349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brz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7342972" y="4560773"/>
            <a:ext cx="1178349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spor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7637868" y="3192159"/>
            <a:ext cx="1466381" cy="5952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umjeren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827584" y="5676056"/>
            <a:ext cx="1432484" cy="613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Ravni poveznik sa strelicom 16"/>
          <p:cNvCxnSpPr/>
          <p:nvPr/>
        </p:nvCxnSpPr>
        <p:spPr>
          <a:xfrm flipH="1" flipV="1">
            <a:off x="6084168" y="3399969"/>
            <a:ext cx="72008" cy="35038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>
            <a:stCxn id="5" idx="7"/>
          </p:cNvCxnSpPr>
          <p:nvPr/>
        </p:nvCxnSpPr>
        <p:spPr>
          <a:xfrm flipV="1">
            <a:off x="7207968" y="3638148"/>
            <a:ext cx="460376" cy="21765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niOkvir 18"/>
          <p:cNvSpPr txBox="1"/>
          <p:nvPr/>
        </p:nvSpPr>
        <p:spPr>
          <a:xfrm>
            <a:off x="3643478" y="492867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Ugođaj</a:t>
            </a:r>
            <a:endParaRPr lang="hr-HR" b="1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1097614" y="5759433"/>
            <a:ext cx="95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ozbiljan</a:t>
            </a:r>
            <a:endParaRPr lang="hr-HR" b="1" dirty="0"/>
          </a:p>
        </p:txBody>
      </p:sp>
      <p:sp>
        <p:nvSpPr>
          <p:cNvPr id="21" name="Elipsa 20"/>
          <p:cNvSpPr/>
          <p:nvPr/>
        </p:nvSpPr>
        <p:spPr>
          <a:xfrm>
            <a:off x="5153116" y="5919787"/>
            <a:ext cx="1432484" cy="613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/>
          <p:cNvSpPr/>
          <p:nvPr/>
        </p:nvSpPr>
        <p:spPr>
          <a:xfrm>
            <a:off x="2815395" y="5983041"/>
            <a:ext cx="1432484" cy="613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>
            <a:off x="5478451" y="6088150"/>
            <a:ext cx="78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tužan</a:t>
            </a:r>
            <a:endParaRPr lang="hr-HR" b="1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3043325" y="6128765"/>
            <a:ext cx="111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poletan</a:t>
            </a:r>
            <a:endParaRPr lang="hr-HR" b="1" dirty="0"/>
          </a:p>
        </p:txBody>
      </p:sp>
      <p:cxnSp>
        <p:nvCxnSpPr>
          <p:cNvPr id="25" name="Ravni poveznik sa strelicom 24"/>
          <p:cNvCxnSpPr/>
          <p:nvPr/>
        </p:nvCxnSpPr>
        <p:spPr>
          <a:xfrm flipH="1">
            <a:off x="2260068" y="5235392"/>
            <a:ext cx="719222" cy="44066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sa strelicom 25"/>
          <p:cNvCxnSpPr/>
          <p:nvPr/>
        </p:nvCxnSpPr>
        <p:spPr>
          <a:xfrm flipH="1">
            <a:off x="3643478" y="5473435"/>
            <a:ext cx="94698" cy="4346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sa strelicom 26"/>
          <p:cNvCxnSpPr/>
          <p:nvPr/>
        </p:nvCxnSpPr>
        <p:spPr>
          <a:xfrm>
            <a:off x="4876238" y="5331285"/>
            <a:ext cx="703874" cy="4281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/>
          <p:cNvCxnSpPr/>
          <p:nvPr/>
        </p:nvCxnSpPr>
        <p:spPr>
          <a:xfrm>
            <a:off x="6680001" y="4443474"/>
            <a:ext cx="628303" cy="2345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sa strelicom 30"/>
          <p:cNvCxnSpPr>
            <a:endCxn id="10" idx="3"/>
          </p:cNvCxnSpPr>
          <p:nvPr/>
        </p:nvCxnSpPr>
        <p:spPr>
          <a:xfrm flipV="1">
            <a:off x="3043325" y="3652552"/>
            <a:ext cx="214151" cy="20950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9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0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9" grpId="0"/>
      <p:bldP spid="20" grpId="0"/>
      <p:bldP spid="21" grpId="0" animBg="1"/>
      <p:bldP spid="22" grpId="0" animBg="1"/>
      <p:bldP spid="22" grpId="1" animBg="1"/>
      <p:bldP spid="23" grpId="0"/>
      <p:bldP spid="24" grpId="0"/>
      <p:bldP spid="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759596" cy="549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355976" y="908720"/>
            <a:ext cx="4788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Pročitaj tekst u udžbeniku na 60. stranici.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Poslušaj pjesmu Gle, stiže svibanj na CD-u  „Pjevajmo” pod rednim brojem  29.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Uživaj, zapleši, zapjevaj i zabavi se.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837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89</Words>
  <Application>Microsoft Office PowerPoint</Application>
  <PresentationFormat>Prikaz na zaslonu (4:3)</PresentationFormat>
  <Paragraphs>36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Tema sustava Office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5</cp:revision>
  <dcterms:created xsi:type="dcterms:W3CDTF">2020-04-26T14:26:12Z</dcterms:created>
  <dcterms:modified xsi:type="dcterms:W3CDTF">2020-04-28T16:19:16Z</dcterms:modified>
</cp:coreProperties>
</file>